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97" r:id="rId3"/>
    <p:sldId id="293" r:id="rId4"/>
    <p:sldId id="286" r:id="rId5"/>
    <p:sldId id="287" r:id="rId6"/>
    <p:sldId id="288" r:id="rId7"/>
    <p:sldId id="28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609600"/>
            <a:ext cx="780351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600200" y="2438400"/>
            <a:ext cx="6687185" cy="3542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NỘI DUNG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KHÁM PHÁ SẢN PHẨM TỪ CÁC VẬT LIỆU ĐÃ QUA SỬ DỤNG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CÁCH TẠO HÌNH VÀ TRANG TRÍ SẢN PHẨM TỪ VẬT LIỆU ĐÃ QUA SỬ DỤNG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TẠO SẢN PHẨM TỪ VẬT LIỆU ĐÃ QUA SỬ DỤNG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 TRƯNG BÀY SẢN PHẨM VÀ CHIA SẺ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5:TÌM HIỂU SẢN PHẨM ĐIÊU KHẮC TỪ VẬT LIỆU ĐÃ QUA SỬ DỤNG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3455" y="457200"/>
            <a:ext cx="7523480" cy="1257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676400" y="480695"/>
            <a:ext cx="6687185" cy="1106170"/>
          </a:xfrm>
          <a:prstGeom prst="rect">
            <a:avLst/>
          </a:prstGeom>
          <a:solidFill>
            <a:srgbClr val="FFFE79"/>
          </a:solidFill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6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VẬT LIỆU HỮU ÍCH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SẢN PHẨM TỪ VẬT LIỆU ĐÃ QUA SỬ DỤNG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0710"/>
            <a:ext cx="880110" cy="995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38200" y="609600"/>
            <a:ext cx="46996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381000"/>
            <a:ext cx="814260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33400" y="1600200"/>
            <a:ext cx="254000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cho biết: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tạo nên sản phẩm.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Cách điều chỉnh và trang trí vật liệu đã qua sử dụng thành sản phẩm mới.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Vẻ đẹp tạo hình và giá trị sử dụng của sản phẩm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69085"/>
            <a:ext cx="4714875" cy="44259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38200" y="533400"/>
            <a:ext cx="7277100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1: KHÁM PHÁ SẢN PHẨM TỪ CÁC VẬT LIỆU ĐÃ QUA SỬ DỤNG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38200" y="609600"/>
            <a:ext cx="46996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200" y="304800"/>
            <a:ext cx="723963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447800" y="381000"/>
            <a:ext cx="6996430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286000"/>
            <a:ext cx="4429125" cy="36195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382010" y="1371600"/>
            <a:ext cx="47809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để nhận biết cách tạo sản phẩm từ vật liệu đã qua sử dụng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81000" y="1981200"/>
            <a:ext cx="2540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vật liệu đã qua sử dụng có hình khối phù hợp với việc tạo dáng và trang trí sản phẩm ứng dụng.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Cắt, ghép hình khối của vật liệu đã qua sử dụng cho phù hợp với mục đích của sản phẩm mới.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Trang trí cho sản phẩm thêm tính thẩm mĩ và hấp dẫn.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24000" y="304800"/>
            <a:ext cx="7076440" cy="1004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2: CÁCH TẠO HÌNH VÀ TRANG TRÍ SẢN PHẨM TỪ VẬT LIỆU ĐÃ QUA SỬ DỤNG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90600" y="228600"/>
            <a:ext cx="763841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066800" y="381000"/>
            <a:ext cx="556958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90600" y="1219200"/>
            <a:ext cx="254000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Cùng bạn tập hợp vật liệu tìm được tạo kho vật liệu chung.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các vật liệu để tìm ý tưởng sáng tạo sản phẩm mới.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Chọn vật liệu cần thiết cho việc tạo sản phẩm mới.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theo ý thích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4610100" cy="43719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66800" y="228600"/>
            <a:ext cx="708215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3: TẠO SẢN PHẨM TỪ VẬT LIỆU ĐÃ QUA SỬ DỤNG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62000" y="152400"/>
            <a:ext cx="581914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90600" y="381000"/>
            <a:ext cx="5156200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4: TRƯNG BÀY SẢN PHẨM VÀ CHIA SẺ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806450" y="1443990"/>
            <a:ext cx="503555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Nêu cảm nhận và phân tích: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Sản phẩm em yêu thích.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Cách tạo hình và trang trí sản phẩm.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được tái sử dụng trong sản phẩm.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Giá trị sử dụng của sản phẩm.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2120" y="228600"/>
            <a:ext cx="7098030" cy="955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397635"/>
            <a:ext cx="4257675" cy="386969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14400" y="1371600"/>
            <a:ext cx="2540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cho biết: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Tên các sản phẩm tạo hình.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Những vật liệu nào được sử dụng để tạo hình?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Hình dáng, màu sắc của mỗi sản phẩm tạo hình như thế nào?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295400" y="304800"/>
            <a:ext cx="534225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5:TÌM HIỂU SẢN PHẨM ĐIÊU KHẮC TỪ VẬT LIỆU ĐÃ QUA SỬ DỤNG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600200" y="1819910"/>
            <a:ext cx="515620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DẶN DÒ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bài .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mới.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83</cp:revision>
  <dcterms:created xsi:type="dcterms:W3CDTF">2021-05-26T09:25:00Z</dcterms:created>
  <dcterms:modified xsi:type="dcterms:W3CDTF">2022-03-23T09:09:14Z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